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4" r:id="rId6"/>
    <p:sldId id="315" r:id="rId7"/>
    <p:sldId id="257" r:id="rId8"/>
    <p:sldId id="326" r:id="rId9"/>
    <p:sldId id="328" r:id="rId10"/>
    <p:sldId id="325" r:id="rId11"/>
    <p:sldId id="327" r:id="rId12"/>
    <p:sldId id="28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F8A7E-415E-45CE-98A3-01C6372A36A0}" v="152" dt="2022-12-12T13:13:48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80EF8A7E-415E-45CE-98A3-01C6372A36A0}"/>
    <pc:docChg chg="undo custSel addSld delSld modSld sldOrd">
      <pc:chgData name="Ben Nienhuis" userId="2c6c04f1-77c7-44b5-a463-93386779ab63" providerId="ADAL" clId="{80EF8A7E-415E-45CE-98A3-01C6372A36A0}" dt="2022-12-12T13:13:48.401" v="270"/>
      <pc:docMkLst>
        <pc:docMk/>
      </pc:docMkLst>
      <pc:sldChg chg="addSp delSp modSp mod ord modAnim">
        <pc:chgData name="Ben Nienhuis" userId="2c6c04f1-77c7-44b5-a463-93386779ab63" providerId="ADAL" clId="{80EF8A7E-415E-45CE-98A3-01C6372A36A0}" dt="2022-12-12T13:13:05.564" v="265"/>
        <pc:sldMkLst>
          <pc:docMk/>
          <pc:sldMk cId="2052315851" sldId="257"/>
        </pc:sldMkLst>
        <pc:spChg chg="mod">
          <ac:chgData name="Ben Nienhuis" userId="2c6c04f1-77c7-44b5-a463-93386779ab63" providerId="ADAL" clId="{80EF8A7E-415E-45CE-98A3-01C6372A36A0}" dt="2022-12-12T13:05:40.744" v="233" actId="12"/>
          <ac:spMkLst>
            <pc:docMk/>
            <pc:sldMk cId="2052315851" sldId="257"/>
            <ac:spMk id="5" creationId="{9CF49272-0FDC-33B9-CD27-EF3DC9B69745}"/>
          </ac:spMkLst>
        </pc:spChg>
        <pc:picChg chg="del">
          <ac:chgData name="Ben Nienhuis" userId="2c6c04f1-77c7-44b5-a463-93386779ab63" providerId="ADAL" clId="{80EF8A7E-415E-45CE-98A3-01C6372A36A0}" dt="2022-12-12T12:53:24.810" v="28" actId="478"/>
          <ac:picMkLst>
            <pc:docMk/>
            <pc:sldMk cId="2052315851" sldId="257"/>
            <ac:picMk id="2" creationId="{79474009-1FB9-8F17-8740-DAF1F00F1D7E}"/>
          </ac:picMkLst>
        </pc:picChg>
        <pc:picChg chg="add mod">
          <ac:chgData name="Ben Nienhuis" userId="2c6c04f1-77c7-44b5-a463-93386779ab63" providerId="ADAL" clId="{80EF8A7E-415E-45CE-98A3-01C6372A36A0}" dt="2022-12-12T13:11:14.720" v="259" actId="1076"/>
          <ac:picMkLst>
            <pc:docMk/>
            <pc:sldMk cId="2052315851" sldId="257"/>
            <ac:picMk id="3" creationId="{40506B6B-25DD-243B-63FA-5951058394F5}"/>
          </ac:picMkLst>
        </pc:picChg>
      </pc:sldChg>
      <pc:sldChg chg="modSp add del mod">
        <pc:chgData name="Ben Nienhuis" userId="2c6c04f1-77c7-44b5-a463-93386779ab63" providerId="ADAL" clId="{80EF8A7E-415E-45CE-98A3-01C6372A36A0}" dt="2022-12-12T13:09:21.959" v="253" actId="122"/>
        <pc:sldMkLst>
          <pc:docMk/>
          <pc:sldMk cId="1379743030" sldId="285"/>
        </pc:sldMkLst>
        <pc:spChg chg="mod">
          <ac:chgData name="Ben Nienhuis" userId="2c6c04f1-77c7-44b5-a463-93386779ab63" providerId="ADAL" clId="{80EF8A7E-415E-45CE-98A3-01C6372A36A0}" dt="2022-12-12T13:09:21.959" v="253" actId="122"/>
          <ac:spMkLst>
            <pc:docMk/>
            <pc:sldMk cId="1379743030" sldId="285"/>
            <ac:spMk id="5" creationId="{9CF49272-0FDC-33B9-CD27-EF3DC9B69745}"/>
          </ac:spMkLst>
        </pc:spChg>
      </pc:sldChg>
      <pc:sldChg chg="del">
        <pc:chgData name="Ben Nienhuis" userId="2c6c04f1-77c7-44b5-a463-93386779ab63" providerId="ADAL" clId="{80EF8A7E-415E-45CE-98A3-01C6372A36A0}" dt="2022-12-12T12:58:59.969" v="163" actId="47"/>
        <pc:sldMkLst>
          <pc:docMk/>
          <pc:sldMk cId="705355497" sldId="299"/>
        </pc:sldMkLst>
      </pc:sldChg>
      <pc:sldChg chg="del">
        <pc:chgData name="Ben Nienhuis" userId="2c6c04f1-77c7-44b5-a463-93386779ab63" providerId="ADAL" clId="{80EF8A7E-415E-45CE-98A3-01C6372A36A0}" dt="2022-12-12T12:59:00.978" v="164" actId="47"/>
        <pc:sldMkLst>
          <pc:docMk/>
          <pc:sldMk cId="492074264" sldId="312"/>
        </pc:sldMkLst>
      </pc:sldChg>
      <pc:sldChg chg="addSp delSp modSp mod delAnim modAnim">
        <pc:chgData name="Ben Nienhuis" userId="2c6c04f1-77c7-44b5-a463-93386779ab63" providerId="ADAL" clId="{80EF8A7E-415E-45CE-98A3-01C6372A36A0}" dt="2022-12-12T12:57:32.429" v="142" actId="114"/>
        <pc:sldMkLst>
          <pc:docMk/>
          <pc:sldMk cId="2079533270" sldId="315"/>
        </pc:sldMkLst>
        <pc:spChg chg="mod">
          <ac:chgData name="Ben Nienhuis" userId="2c6c04f1-77c7-44b5-a463-93386779ab63" providerId="ADAL" clId="{80EF8A7E-415E-45CE-98A3-01C6372A36A0}" dt="2022-12-12T12:55:07.560" v="97" actId="20577"/>
          <ac:spMkLst>
            <pc:docMk/>
            <pc:sldMk cId="2079533270" sldId="315"/>
            <ac:spMk id="4" creationId="{3543A5B1-FE63-4FA5-09D3-401D07510729}"/>
          </ac:spMkLst>
        </pc:spChg>
        <pc:spChg chg="mod">
          <ac:chgData name="Ben Nienhuis" userId="2c6c04f1-77c7-44b5-a463-93386779ab63" providerId="ADAL" clId="{80EF8A7E-415E-45CE-98A3-01C6372A36A0}" dt="2022-12-12T12:51:45.397" v="19" actId="6549"/>
          <ac:spMkLst>
            <pc:docMk/>
            <pc:sldMk cId="2079533270" sldId="315"/>
            <ac:spMk id="5" creationId="{9CF49272-0FDC-33B9-CD27-EF3DC9B69745}"/>
          </ac:spMkLst>
        </pc:spChg>
        <pc:spChg chg="add mod">
          <ac:chgData name="Ben Nienhuis" userId="2c6c04f1-77c7-44b5-a463-93386779ab63" providerId="ADAL" clId="{80EF8A7E-415E-45CE-98A3-01C6372A36A0}" dt="2022-12-12T12:57:32.429" v="142" actId="114"/>
          <ac:spMkLst>
            <pc:docMk/>
            <pc:sldMk cId="2079533270" sldId="315"/>
            <ac:spMk id="8" creationId="{BFEE268B-15E0-6A76-5A65-07F798687F98}"/>
          </ac:spMkLst>
        </pc:spChg>
        <pc:picChg chg="del">
          <ac:chgData name="Ben Nienhuis" userId="2c6c04f1-77c7-44b5-a463-93386779ab63" providerId="ADAL" clId="{80EF8A7E-415E-45CE-98A3-01C6372A36A0}" dt="2022-12-12T12:51:48.466" v="20" actId="478"/>
          <ac:picMkLst>
            <pc:docMk/>
            <pc:sldMk cId="2079533270" sldId="315"/>
            <ac:picMk id="3" creationId="{FC891BA1-228B-488A-0C4B-6106BFDF7551}"/>
          </ac:picMkLst>
        </pc:picChg>
        <pc:picChg chg="add mod">
          <ac:chgData name="Ben Nienhuis" userId="2c6c04f1-77c7-44b5-a463-93386779ab63" providerId="ADAL" clId="{80EF8A7E-415E-45CE-98A3-01C6372A36A0}" dt="2022-12-12T12:56:27.833" v="101" actId="1076"/>
          <ac:picMkLst>
            <pc:docMk/>
            <pc:sldMk cId="2079533270" sldId="315"/>
            <ac:picMk id="7" creationId="{2FF85A4A-1D67-980B-21CB-5BA97C25E1EB}"/>
          </ac:picMkLst>
        </pc:picChg>
      </pc:sldChg>
      <pc:sldChg chg="del">
        <pc:chgData name="Ben Nienhuis" userId="2c6c04f1-77c7-44b5-a463-93386779ab63" providerId="ADAL" clId="{80EF8A7E-415E-45CE-98A3-01C6372A36A0}" dt="2022-12-12T12:59:01.655" v="165" actId="47"/>
        <pc:sldMkLst>
          <pc:docMk/>
          <pc:sldMk cId="2384044255" sldId="316"/>
        </pc:sldMkLst>
      </pc:sldChg>
      <pc:sldChg chg="del">
        <pc:chgData name="Ben Nienhuis" userId="2c6c04f1-77c7-44b5-a463-93386779ab63" providerId="ADAL" clId="{80EF8A7E-415E-45CE-98A3-01C6372A36A0}" dt="2022-12-12T12:59:04.242" v="172" actId="47"/>
        <pc:sldMkLst>
          <pc:docMk/>
          <pc:sldMk cId="1428075243" sldId="317"/>
        </pc:sldMkLst>
      </pc:sldChg>
      <pc:sldChg chg="del">
        <pc:chgData name="Ben Nienhuis" userId="2c6c04f1-77c7-44b5-a463-93386779ab63" providerId="ADAL" clId="{80EF8A7E-415E-45CE-98A3-01C6372A36A0}" dt="2022-12-12T12:59:03.958" v="171" actId="47"/>
        <pc:sldMkLst>
          <pc:docMk/>
          <pc:sldMk cId="4222345400" sldId="318"/>
        </pc:sldMkLst>
      </pc:sldChg>
      <pc:sldChg chg="del">
        <pc:chgData name="Ben Nienhuis" userId="2c6c04f1-77c7-44b5-a463-93386779ab63" providerId="ADAL" clId="{80EF8A7E-415E-45CE-98A3-01C6372A36A0}" dt="2022-12-12T12:59:03.656" v="170" actId="47"/>
        <pc:sldMkLst>
          <pc:docMk/>
          <pc:sldMk cId="2187920567" sldId="319"/>
        </pc:sldMkLst>
      </pc:sldChg>
      <pc:sldChg chg="del">
        <pc:chgData name="Ben Nienhuis" userId="2c6c04f1-77c7-44b5-a463-93386779ab63" providerId="ADAL" clId="{80EF8A7E-415E-45CE-98A3-01C6372A36A0}" dt="2022-12-12T12:59:03.397" v="169" actId="47"/>
        <pc:sldMkLst>
          <pc:docMk/>
          <pc:sldMk cId="832732560" sldId="320"/>
        </pc:sldMkLst>
      </pc:sldChg>
      <pc:sldChg chg="del">
        <pc:chgData name="Ben Nienhuis" userId="2c6c04f1-77c7-44b5-a463-93386779ab63" providerId="ADAL" clId="{80EF8A7E-415E-45CE-98A3-01C6372A36A0}" dt="2022-12-12T12:59:03.114" v="168" actId="47"/>
        <pc:sldMkLst>
          <pc:docMk/>
          <pc:sldMk cId="4141506945" sldId="321"/>
        </pc:sldMkLst>
      </pc:sldChg>
      <pc:sldChg chg="del">
        <pc:chgData name="Ben Nienhuis" userId="2c6c04f1-77c7-44b5-a463-93386779ab63" providerId="ADAL" clId="{80EF8A7E-415E-45CE-98A3-01C6372A36A0}" dt="2022-12-12T12:59:02.800" v="167" actId="47"/>
        <pc:sldMkLst>
          <pc:docMk/>
          <pc:sldMk cId="3214843705" sldId="322"/>
        </pc:sldMkLst>
      </pc:sldChg>
      <pc:sldChg chg="del">
        <pc:chgData name="Ben Nienhuis" userId="2c6c04f1-77c7-44b5-a463-93386779ab63" providerId="ADAL" clId="{80EF8A7E-415E-45CE-98A3-01C6372A36A0}" dt="2022-12-12T12:59:02.477" v="166" actId="47"/>
        <pc:sldMkLst>
          <pc:docMk/>
          <pc:sldMk cId="2831820175" sldId="323"/>
        </pc:sldMkLst>
      </pc:sldChg>
      <pc:sldChg chg="add">
        <pc:chgData name="Ben Nienhuis" userId="2c6c04f1-77c7-44b5-a463-93386779ab63" providerId="ADAL" clId="{80EF8A7E-415E-45CE-98A3-01C6372A36A0}" dt="2022-12-12T12:53:08.816" v="23" actId="2890"/>
        <pc:sldMkLst>
          <pc:docMk/>
          <pc:sldMk cId="1175429112" sldId="324"/>
        </pc:sldMkLst>
      </pc:sldChg>
      <pc:sldChg chg="addSp delSp modSp add mod ord modAnim">
        <pc:chgData name="Ben Nienhuis" userId="2c6c04f1-77c7-44b5-a463-93386779ab63" providerId="ADAL" clId="{80EF8A7E-415E-45CE-98A3-01C6372A36A0}" dt="2022-12-12T13:13:37.718" v="268"/>
        <pc:sldMkLst>
          <pc:docMk/>
          <pc:sldMk cId="1494451065" sldId="325"/>
        </pc:sldMkLst>
        <pc:spChg chg="add del">
          <ac:chgData name="Ben Nienhuis" userId="2c6c04f1-77c7-44b5-a463-93386779ab63" providerId="ADAL" clId="{80EF8A7E-415E-45CE-98A3-01C6372A36A0}" dt="2022-12-12T13:05:27.553" v="232" actId="478"/>
          <ac:spMkLst>
            <pc:docMk/>
            <pc:sldMk cId="1494451065" sldId="325"/>
            <ac:spMk id="3" creationId="{C7C65061-F2E2-CDA6-00D8-D3FD57CCB19D}"/>
          </ac:spMkLst>
        </pc:spChg>
        <pc:spChg chg="mod">
          <ac:chgData name="Ben Nienhuis" userId="2c6c04f1-77c7-44b5-a463-93386779ab63" providerId="ADAL" clId="{80EF8A7E-415E-45CE-98A3-01C6372A36A0}" dt="2022-12-12T13:06:47.302" v="246" actId="20577"/>
          <ac:spMkLst>
            <pc:docMk/>
            <pc:sldMk cId="1494451065" sldId="325"/>
            <ac:spMk id="5" creationId="{9CF49272-0FDC-33B9-CD27-EF3DC9B69745}"/>
          </ac:spMkLst>
        </pc:spChg>
        <pc:picChg chg="add mod">
          <ac:chgData name="Ben Nienhuis" userId="2c6c04f1-77c7-44b5-a463-93386779ab63" providerId="ADAL" clId="{80EF8A7E-415E-45CE-98A3-01C6372A36A0}" dt="2022-12-12T13:08:20.264" v="249" actId="14100"/>
          <ac:picMkLst>
            <pc:docMk/>
            <pc:sldMk cId="1494451065" sldId="325"/>
            <ac:picMk id="4" creationId="{B120C7ED-1423-871D-527E-F12308F160E4}"/>
          </ac:picMkLst>
        </pc:picChg>
      </pc:sldChg>
      <pc:sldChg chg="addSp modSp add mod modAnim">
        <pc:chgData name="Ben Nienhuis" userId="2c6c04f1-77c7-44b5-a463-93386779ab63" providerId="ADAL" clId="{80EF8A7E-415E-45CE-98A3-01C6372A36A0}" dt="2022-12-12T13:13:19.332" v="266"/>
        <pc:sldMkLst>
          <pc:docMk/>
          <pc:sldMk cId="3961851731" sldId="326"/>
        </pc:sldMkLst>
        <pc:spChg chg="mod">
          <ac:chgData name="Ben Nienhuis" userId="2c6c04f1-77c7-44b5-a463-93386779ab63" providerId="ADAL" clId="{80EF8A7E-415E-45CE-98A3-01C6372A36A0}" dt="2022-12-12T12:58:01.980" v="146" actId="6549"/>
          <ac:spMkLst>
            <pc:docMk/>
            <pc:sldMk cId="3961851731" sldId="326"/>
            <ac:spMk id="5" creationId="{9CF49272-0FDC-33B9-CD27-EF3DC9B69745}"/>
          </ac:spMkLst>
        </pc:spChg>
        <pc:picChg chg="add mod">
          <ac:chgData name="Ben Nienhuis" userId="2c6c04f1-77c7-44b5-a463-93386779ab63" providerId="ADAL" clId="{80EF8A7E-415E-45CE-98A3-01C6372A36A0}" dt="2022-12-12T13:02:40.234" v="203" actId="1076"/>
          <ac:picMkLst>
            <pc:docMk/>
            <pc:sldMk cId="3961851731" sldId="326"/>
            <ac:picMk id="3" creationId="{F5F0407C-A518-0A8C-D8E1-1A3539509324}"/>
          </ac:picMkLst>
        </pc:picChg>
      </pc:sldChg>
      <pc:sldChg chg="addSp modSp add mod modAnim">
        <pc:chgData name="Ben Nienhuis" userId="2c6c04f1-77c7-44b5-a463-93386779ab63" providerId="ADAL" clId="{80EF8A7E-415E-45CE-98A3-01C6372A36A0}" dt="2022-12-12T13:13:48.401" v="270"/>
        <pc:sldMkLst>
          <pc:docMk/>
          <pc:sldMk cId="3507028356" sldId="327"/>
        </pc:sldMkLst>
        <pc:spChg chg="mod">
          <ac:chgData name="Ben Nienhuis" userId="2c6c04f1-77c7-44b5-a463-93386779ab63" providerId="ADAL" clId="{80EF8A7E-415E-45CE-98A3-01C6372A36A0}" dt="2022-12-12T13:04:35.874" v="228" actId="6549"/>
          <ac:spMkLst>
            <pc:docMk/>
            <pc:sldMk cId="3507028356" sldId="327"/>
            <ac:spMk id="5" creationId="{9CF49272-0FDC-33B9-CD27-EF3DC9B69745}"/>
          </ac:spMkLst>
        </pc:spChg>
        <pc:picChg chg="add mod">
          <ac:chgData name="Ben Nienhuis" userId="2c6c04f1-77c7-44b5-a463-93386779ab63" providerId="ADAL" clId="{80EF8A7E-415E-45CE-98A3-01C6372A36A0}" dt="2022-12-12T13:09:14.632" v="252" actId="1076"/>
          <ac:picMkLst>
            <pc:docMk/>
            <pc:sldMk cId="3507028356" sldId="327"/>
            <ac:picMk id="3" creationId="{4EDCA824-CF15-7893-E866-C0F8E6430551}"/>
          </ac:picMkLst>
        </pc:picChg>
        <pc:picChg chg="add mod">
          <ac:chgData name="Ben Nienhuis" userId="2c6c04f1-77c7-44b5-a463-93386779ab63" providerId="ADAL" clId="{80EF8A7E-415E-45CE-98A3-01C6372A36A0}" dt="2022-12-12T13:10:10.792" v="256" actId="1076"/>
          <ac:picMkLst>
            <pc:docMk/>
            <pc:sldMk cId="3507028356" sldId="327"/>
            <ac:picMk id="6" creationId="{FFE638B3-60CC-6322-612A-DD8F7EC721D0}"/>
          </ac:picMkLst>
        </pc:picChg>
      </pc:sldChg>
      <pc:sldChg chg="add del">
        <pc:chgData name="Ben Nienhuis" userId="2c6c04f1-77c7-44b5-a463-93386779ab63" providerId="ADAL" clId="{80EF8A7E-415E-45CE-98A3-01C6372A36A0}" dt="2022-12-12T12:58:58.440" v="162" actId="47"/>
        <pc:sldMkLst>
          <pc:docMk/>
          <pc:sldMk cId="453948354" sldId="328"/>
        </pc:sldMkLst>
      </pc:sldChg>
      <pc:sldChg chg="addSp modSp add mod modAnim">
        <pc:chgData name="Ben Nienhuis" userId="2c6c04f1-77c7-44b5-a463-93386779ab63" providerId="ADAL" clId="{80EF8A7E-415E-45CE-98A3-01C6372A36A0}" dt="2022-12-12T13:13:23.994" v="267"/>
        <pc:sldMkLst>
          <pc:docMk/>
          <pc:sldMk cId="3966229508" sldId="328"/>
        </pc:sldMkLst>
        <pc:spChg chg="mod">
          <ac:chgData name="Ben Nienhuis" userId="2c6c04f1-77c7-44b5-a463-93386779ab63" providerId="ADAL" clId="{80EF8A7E-415E-45CE-98A3-01C6372A36A0}" dt="2022-12-12T13:03:32.325" v="224" actId="20577"/>
          <ac:spMkLst>
            <pc:docMk/>
            <pc:sldMk cId="3966229508" sldId="328"/>
            <ac:spMk id="5" creationId="{9CF49272-0FDC-33B9-CD27-EF3DC9B69745}"/>
          </ac:spMkLst>
        </pc:spChg>
        <pc:picChg chg="add mod">
          <ac:chgData name="Ben Nienhuis" userId="2c6c04f1-77c7-44b5-a463-93386779ab63" providerId="ADAL" clId="{80EF8A7E-415E-45CE-98A3-01C6372A36A0}" dt="2022-12-12T13:04:31.392" v="227" actId="14100"/>
          <ac:picMkLst>
            <pc:docMk/>
            <pc:sldMk cId="3966229508" sldId="328"/>
            <ac:picMk id="2" creationId="{977AFBD8-977D-6D9F-BE69-3035029FCE0B}"/>
          </ac:picMkLst>
        </pc:picChg>
      </pc:sldChg>
      <pc:sldChg chg="add del">
        <pc:chgData name="Ben Nienhuis" userId="2c6c04f1-77c7-44b5-a463-93386779ab63" providerId="ADAL" clId="{80EF8A7E-415E-45CE-98A3-01C6372A36A0}" dt="2022-12-12T12:58:57.894" v="161" actId="47"/>
        <pc:sldMkLst>
          <pc:docMk/>
          <pc:sldMk cId="2430058595" sldId="329"/>
        </pc:sldMkLst>
      </pc:sldChg>
      <pc:sldChg chg="add del">
        <pc:chgData name="Ben Nienhuis" userId="2c6c04f1-77c7-44b5-a463-93386779ab63" providerId="ADAL" clId="{80EF8A7E-415E-45CE-98A3-01C6372A36A0}" dt="2022-12-12T12:58:57.111" v="160" actId="47"/>
        <pc:sldMkLst>
          <pc:docMk/>
          <pc:sldMk cId="2665245574" sldId="330"/>
        </pc:sldMkLst>
      </pc:sldChg>
      <pc:sldChg chg="add del">
        <pc:chgData name="Ben Nienhuis" userId="2c6c04f1-77c7-44b5-a463-93386779ab63" providerId="ADAL" clId="{80EF8A7E-415E-45CE-98A3-01C6372A36A0}" dt="2022-12-12T12:58:56.133" v="159" actId="47"/>
        <pc:sldMkLst>
          <pc:docMk/>
          <pc:sldMk cId="3304708534" sldId="33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o.zone.college/Pages/ViewItem.aspx?cp=%2FCMS%2F2Groen%20Backoffice%2FAgro%20productie%2C%20handel%20en%20technologie%2Fscorm%20objecten%20teelt%2Fmodule-verslogistiek-scorm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E6E2B-B96B-BEE8-3CF8-56230877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1" y="3947956"/>
            <a:ext cx="9467850" cy="2409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0B7F4F-522F-B728-DE0D-EB75847CEB95}"/>
              </a:ext>
            </a:extLst>
          </p:cNvPr>
          <p:cNvSpPr txBox="1"/>
          <p:nvPr/>
        </p:nvSpPr>
        <p:spPr>
          <a:xfrm>
            <a:off x="1613940" y="1178171"/>
            <a:ext cx="8334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BLOK 2 VERWERKT OOGST</a:t>
            </a:r>
          </a:p>
          <a:p>
            <a:pPr algn="ctr"/>
            <a:r>
              <a:rPr lang="nl-NL" sz="3600" dirty="0"/>
              <a:t>Teelt &amp; Technologie</a:t>
            </a:r>
          </a:p>
          <a:p>
            <a:pPr algn="ctr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r>
              <a:rPr lang="nl-NL" sz="2400" dirty="0"/>
              <a:t>Les 2 Water</a:t>
            </a:r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Les 4 Ethyleen</a:t>
            </a:r>
          </a:p>
          <a:p>
            <a:r>
              <a:rPr lang="nl-NL" sz="2400" dirty="0"/>
              <a:t>Les 5 Koeling</a:t>
            </a:r>
          </a:p>
          <a:p>
            <a:r>
              <a:rPr lang="nl-NL" sz="2400" dirty="0"/>
              <a:t>Les 6 Derving</a:t>
            </a:r>
          </a:p>
          <a:p>
            <a:r>
              <a:rPr lang="nl-NL" sz="2400" dirty="0">
                <a:highlight>
                  <a:srgbClr val="FFFF00"/>
                </a:highlight>
              </a:rPr>
              <a:t>Les 7 Herhaling</a:t>
            </a:r>
          </a:p>
          <a:p>
            <a:r>
              <a:rPr lang="nl-NL" sz="2400" dirty="0"/>
              <a:t>Les 8 Toets</a:t>
            </a:r>
          </a:p>
          <a:p>
            <a:pPr algn="ctr"/>
            <a:endParaRPr lang="nl-NL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9474009-1FB9-8F17-8740-DAF1F00F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53257"/>
            <a:ext cx="6095999" cy="30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7 Herhaling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03583" y="2132228"/>
            <a:ext cx="8733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In deze </a:t>
            </a:r>
            <a:r>
              <a:rPr lang="nl-NL" sz="2400" dirty="0" err="1"/>
              <a:t>powerpoint</a:t>
            </a:r>
            <a:r>
              <a:rPr lang="nl-NL" sz="2400" dirty="0"/>
              <a:t> lopen we nog één keer alle lessen na.</a:t>
            </a: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2FF85A4A-1D67-980B-21CB-5BA97C25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6" y="3525444"/>
            <a:ext cx="5581650" cy="199072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FEE268B-15E0-6A76-5A65-07F798687F98}"/>
              </a:ext>
            </a:extLst>
          </p:cNvPr>
          <p:cNvSpPr txBox="1"/>
          <p:nvPr/>
        </p:nvSpPr>
        <p:spPr>
          <a:xfrm>
            <a:off x="8309113" y="4856050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Klik hiernaast voor de leerstof</a:t>
            </a:r>
          </a:p>
        </p:txBody>
      </p:sp>
    </p:spTree>
    <p:extLst>
      <p:ext uri="{BB962C8B-B14F-4D97-AF65-F5344CB8AC3E}">
        <p14:creationId xmlns:p14="http://schemas.microsoft.com/office/powerpoint/2010/main" val="20795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2 Water</a:t>
            </a:r>
          </a:p>
          <a:p>
            <a:endParaRPr lang="nl-NL" sz="2400" dirty="0"/>
          </a:p>
          <a:p>
            <a:r>
              <a:rPr lang="nl-NL" sz="2400" dirty="0"/>
              <a:t>In de logistiek van versproducten moet men onder andere rekening houden met de volgende aspecten: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watergehalte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waterverlies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verdamping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luchtvochtigheid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condensatie</a:t>
            </a:r>
          </a:p>
          <a:p>
            <a:pPr algn="ctr"/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506B6B-25DD-243B-63FA-595105839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806" y="4032830"/>
            <a:ext cx="2387145" cy="25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3 Ademhaling</a:t>
            </a:r>
          </a:p>
          <a:p>
            <a:pPr algn="ctr"/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F0407C-A518-0A8C-D8E1-1A3539509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28" y="2847354"/>
            <a:ext cx="6591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4 Ethyleen</a:t>
            </a:r>
          </a:p>
          <a:p>
            <a:endParaRPr lang="nl-NL" sz="2400" dirty="0"/>
          </a:p>
          <a:p>
            <a:pPr algn="ctr"/>
            <a:endParaRPr lang="nl-NL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77AFBD8-977D-6D9F-BE69-3035029FC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852" y="2256183"/>
            <a:ext cx="5895974" cy="44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43340" y="463826"/>
            <a:ext cx="100981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Veldwarmte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Ademhalingswarmte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Koelcapaciteit</a:t>
            </a:r>
          </a:p>
          <a:p>
            <a:pPr algn="ctr"/>
            <a:endParaRPr lang="nl-NL" sz="3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0C7ED-1423-871D-527E-F12308F1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104" y="2359922"/>
            <a:ext cx="4880356" cy="31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6 Derving</a:t>
            </a:r>
          </a:p>
          <a:p>
            <a:pPr algn="ctr"/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DCA824-CF15-7893-E866-C0F8E6430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08" y="2297424"/>
            <a:ext cx="4612585" cy="39824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E638B3-60CC-6322-612A-DD8F7EC7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654" y="3949148"/>
            <a:ext cx="2182112" cy="2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GROEPSOPDRACHT</a:t>
            </a:r>
          </a:p>
          <a:p>
            <a:endParaRPr lang="nl-NL" sz="2400" dirty="0"/>
          </a:p>
          <a:p>
            <a:pPr algn="ctr"/>
            <a:r>
              <a:rPr lang="nl-NL" sz="2400" dirty="0"/>
              <a:t>Succes met de toets!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79743030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88fa185b-b6f4-4426-890a-edc6532e8d4f"/>
    <ds:schemaRef ds:uri="http://purl.org/dc/terms/"/>
    <ds:schemaRef ds:uri="http://schemas.microsoft.com/office/2006/metadata/properties"/>
    <ds:schemaRef ds:uri="http://www.w3.org/XML/1998/namespace"/>
    <ds:schemaRef ds:uri="521c7c86-cc27-4cef-8605-4ebb03422227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6272D8-00F5-4F9B-B552-9270731C4DDD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491</TotalTime>
  <Words>150</Words>
  <Application>Microsoft Office PowerPoint</Application>
  <PresentationFormat>Breedbeeld</PresentationFormat>
  <Paragraphs>65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12</cp:revision>
  <dcterms:created xsi:type="dcterms:W3CDTF">2021-01-11T10:50:43Z</dcterms:created>
  <dcterms:modified xsi:type="dcterms:W3CDTF">2022-12-12T13:13:53Z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